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BEB1A-8F2C-44FC-92D4-561014E3521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158AD-4CA4-4EF1-9022-C8643C7E51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0574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Assessing the Performance of Your Models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Accuracy, precision, and recall build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concepts, and they are the most common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evaluation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metrics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classification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tasks, in which a model evaluates some input as belonging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belonging to a target category.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26281" t="12500" r="32431" b="12500"/>
          <a:stretch>
            <a:fillRect/>
          </a:stretch>
        </p:blipFill>
        <p:spPr bwMode="auto">
          <a:xfrm>
            <a:off x="1524000" y="381000"/>
            <a:ext cx="6096000" cy="622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85344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Accuracy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Accuracy gives the percentage of classifications that were correctly made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example, if you are building an email spam filter, the accuracy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metric would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tell you the number of messages that the filter correctly identified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being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spam (true positive) or as being legitimate (true negative) out of 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messages in your inbox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perfect model has an accuracy of 1, because it will have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correctly classified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everything. </a:t>
            </a:r>
          </a:p>
          <a:p>
            <a:pPr algn="just">
              <a:lnSpc>
                <a:spcPct val="20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Precision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Precision measures the percentage of true outcomes that were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correctly identified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out of all of the true classifications that were made.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Email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spam filters perform a binary classification task, in which it looks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message and tries to determine whether it is spam (the target category)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spam. These filters work well most of the time, but they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occasionally make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wrong classification, which then either sends a spam message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your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inbox or hides a legitimate message in your spam folder.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Recall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measures the percentage of true outcomes that were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correctly classified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being true.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Going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back to the spam filter, the true outcomes are all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spam messages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were received by your email account. However,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spam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filters are imperfect, the recall metric would tell you the number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spam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messages that were correctly identified as being spam and filtered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true positive) out of the total number of spam messages, both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correctly flagged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(true positive) and incorrectly flagged (false negative),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were received.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Trade-offs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There’s a trade-off between optimizing the precision and recall of a model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nature of your task will determine whether it’s more important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maximize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precision, to maximize recall, or to achieve a balance 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use cases that are more innocuous, such as our spam filter example,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may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want to optimize for precision because minimizing false positives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arguably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better. False negatives such wacky solicitations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Nigerian princes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were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-flagged as being innocuous, are a nuisance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your inbox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but you can deal with them quickly by hitting the delete button.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contrast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accidentally flagging an email from an important business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partner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spam could result in lost opportunity and revenue for your business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Trade-offs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will want to optimize for recall in use cases that carry more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consequences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such as cancer diagnoses. Emphasizing recall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minimizes false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negatives, or cases in which a patient is actually sick but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misdiagnosed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being healthy.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false negative diagnosis would result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disastrous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outcomes for a sick patient, while a false positive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diagnosis would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mostly inconvenience a healthy patient. Even if you end up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few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false positives, you will correctly identify the most number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who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actually have cancer. Though both are undesirable, false negatives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specific use case are worse.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2</cp:revision>
  <dcterms:created xsi:type="dcterms:W3CDTF">2024-03-03T06:09:29Z</dcterms:created>
  <dcterms:modified xsi:type="dcterms:W3CDTF">2024-03-03T06:23:05Z</dcterms:modified>
</cp:coreProperties>
</file>